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81" r:id="rId3"/>
    <p:sldId id="258" r:id="rId4"/>
    <p:sldId id="259" r:id="rId5"/>
    <p:sldId id="261" r:id="rId6"/>
    <p:sldId id="287" r:id="rId7"/>
    <p:sldId id="286" r:id="rId8"/>
    <p:sldId id="260" r:id="rId9"/>
    <p:sldId id="288" r:id="rId10"/>
    <p:sldId id="289" r:id="rId11"/>
    <p:sldId id="290" r:id="rId12"/>
    <p:sldId id="293" r:id="rId13"/>
    <p:sldId id="294" r:id="rId14"/>
    <p:sldId id="300" r:id="rId15"/>
    <p:sldId id="296" r:id="rId16"/>
    <p:sldId id="299" r:id="rId17"/>
    <p:sldId id="298" r:id="rId18"/>
    <p:sldId id="297" r:id="rId19"/>
    <p:sldId id="282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6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77B2B-5B6D-42B6-85EA-E8A599C401EE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3ECB6-8620-44BD-8336-E895D76492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3ECB6-8620-44BD-8336-E895D76492D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3ECB6-8620-44BD-8336-E895D76492D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.pinimg.com/originals/92/c2/f9/92c2f948e77a389373adf7f641878eb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Луч света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337605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Луч лазерный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hqdefaul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img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34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928670"/>
            <a:ext cx="371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юго-западной части Малой Азии — городе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Книде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родился один из величайших ученых Древней Греции, математик, астроном, философ, географ и медик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Евдокс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Книдский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galileo.rice.edu/images/people/scientists/ptolem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288" y="928670"/>
            <a:ext cx="4679408" cy="57340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5852" y="214290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Евдокс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Книдский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e28/0006633f-5bcebd97/hello_html_m2b5a86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4076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11" name="AutoShape 2" descr="data:image/jpeg;base64,/9j/4AAQSkZJRgABAQAAAQABAAD/2wBDAAkGBwgHBgkIBwgKCgkLDRYPDQwMDRsUFRAWIB0iIiAdHx8kKDQsJCYxJx8fLT0tMTU3Ojo6Iys/RD84QzQ5Ojf/2wBDAQoKCg0MDRoPDxo3JR8lNzc3Nzc3Nzc3Nzc3Nzc3Nzc3Nzc3Nzc3Nzc3Nzc3Nzc3Nzc3Nzc3Nzc3Nzc3Nzc3Nzf/wAARCABMAHwDASIAAhEBAxEB/8QAHAABAAIDAQEBAAAAAAAAAAAAAAQFAQYHAwII/8QAOBAAAgEDAwIEBAMECwAAAAAAAQIDAAQRBRIhMUEGEyJRBxRhkTJxgSNCscEVJFJTYoOUoaLS8P/EABkBAQADAQEAAAAAAAAAAAAAAAACBAUBA//EACMRAAICAgEEAwEBAAAAAAAAAAABAhEDBBIFITFRQWGRE8H/2gAMAwEAAhEDEQA/AO4MwVSxIAAySa0LV/FN5ex3b6KCbJUKJMuMyuynAX7Fs8cD3ra/EcIm0O9VmZU8lmbacFlHJXPbIGM/WtY0WzlTw3o81neLFcLc+bcGUF1kXcRIhBHXHAPGMe2a8Mjk5cV2LOGMFBzat3VHlHq/iC0t457dIrmLzG85fLLleeAuGBORgjAPX2wK3LSNRg1SyS6tpEdG4O0n0sOoOcEEHsaprq0mv9ZtTOIbe0jgm+Yt1IMrOxURsGAyoA3nIYdvbiJ8PLBrVNSmRWW2mmHk5ctvUZ9Zz0Zhgn60jyjJK7sS4zg3VNf6bjSlK9ysKUpQClKUApSlAKUpQClKUB8uA6MrDgjBrWddtLbRtLuZLSW1hj8h/MtLr1R3I28jk5DHpkZz3B4xVfFHxTdaJbW9lpsnlXVyCzTAAmNAQOM92PGfYHvXIkvZjdNdTFLqYxspa8Tzzz39eQT165qvkyxjKq7m1odIz7OH+qdL4Xs7cx0611M6ZczwWVtcwxzbJJcPeMSwZCzHJChVyB2IGccHak249IAHXivzHLKWtvl5YoXIlDiZlzJjBBTd/Zyc47EV0L4S+Jp4r9NAu5N9vKjG13HmNlGSg+hGT9MfXjmPMnKie50XNhwvK3bXlfXs65SsZqAurQPFJJHHcOI3dG/YMvKsVPLADGQeehHPSrJhFhSoL6g6zxw/KSBpFJXfJGM4x23Z7+1eD6nOI7xxFahbQkSHz2JUhQ2CAnsR0zQUWtKrHubn5q2Tzoh56sQggJIAAOSSwwBn271K+XmOd13IMj9xVGPuDQEmlVtzayG6tUzdSxlmMkguCgQBTjIUjOSawNOJurlpYYJoGRBEsu52LDOdxbPH4cYHY9aAmXF5bWyB7i4iiUkAGRwoyTgdfc1DvvEGmWKI09zuDuEHkxtL6j0GEBxXlHptzHbWUcTwQOjq1y0MSqGA5KKMdO2eDj61bFQSCQCV5HHSh08bO7ivIy8KzKoOP2sDxH7MAT+dSKUocND8deBbrxJqsWoW1/FEUgWExSISOGY7sg/4umO1andfCnW4MPbXVpclgS6limDnjGR7Y9q7M7KiM7EBVGST2FaZNeatrVyrWUz29q74hQBlLKBksxHIzkfl0xkGqWy8cO7Tbfo1tTqm3ijGEJLjH2jRE+GHiSeNwws4t2RmSc5/4g1smn/DzULDxhb6nazWcNjDMsqoCxYDb6lAxjGSwHPAx+VXLaPqOn3kCw3bPEWLKnzLglsDnDNgDIxj1Zz2yavNB1hdTWaOVRHdQNtki7jgHOPzyO/INQwtc+E4tP78MnsdW2sqbbVNNdl8MtqjpY2qWxthCphLFijeoEk57/X7VJFK0DGPN4I3mSVlzJGCFOemev8ACspFGm7YiruO5toxk+5r7pQGMVmlKAUpSgFKUoBSlKA1bxNr1o2i3os7mMyRXAtpQXKYYYLKT15XjIz+IVBk0W3RNLTUp7gLpEqXUF2rESOTwVfgkplju54wMnFU/ijwxFp9xc3Npf31sbiaS6u7h5VEeD1UIRtIw2Mke3Xt8aV4h03Tre902bXE1i+mdp0u7iQxQxDaFX1seDxnCZ/SqcZ3nk/SotNY4xVPz+m1XAsLrWYtUinSe/sLcxblBMIWRlJC9f2mFGADnDc9RUXS4ZdO8Yubs+rUIjJnBPr49JPTChSB069+2v3PxG0yzHz1lbG5eIiB7S4mEU2QxDSRL6gSc5OdvAHNU+oeItY8Tauz6dcR2lvbyDyZWhUXUSyKcqOSONpXcPcc56M7jxU5vw7IwcXLhFrv+naEdXB2MGwcHBzg19VQeDrRdF8MafaXTxpKVJYscbnYlz178kn9auxNE24rIh28Nhhx35q2nas8ZJKTSPSlY3D3FMgjIrpEzSsZrNAKVjNZoBSlKAUpmlAc/wDjLctD4fsYEIxPeqGB7hUZv4ha5NE7H948cHb2P8uD9jX6Pv7G01CHyL+2huISclJUDD7GqG78CeHroIFsvl9gIHy7bM5JPP6k14zg27RnbetPJLnF12OG7E2k+naOeB0xWz/Di9EHjOy3gEXCPAfbkbgfug+9by3wz0LeB51+AeoEwGf125q4sfBugWF8t5bWAWdH3oxkY7T9ATgVCON2VtbVyLIp34ZbXVtLPdWrBovl4yzSRvGGLHGFwT0xk/8As1GutPza3v8AVLSd3J8mMxLjGABuz15yfy4q0FZqybRSX2msYoUttPsJJFjZi00K7N+3AHHIzk9AeMjvWJbHFvqLnSLaXqIIVCq0uFAyTnAyeB0wBV5Sgsqfkwk1lElnCVILTSKCqphcDAz1JPT2zXlDBJJbXdw1jJHKHcQQmdwzqvClsMQMkZ47EZ5yKuhWaCyt0+xPyMAuhLHN5Y3olzIQpx0zu5/Ovb+jof7y6/1Uv/aplKAjfKKPwyzj/NY/xNDaNni6uB9Nw/mKk0oCs1DTLi6h2Q6ndQtn8akcfYDP3xUnTrWWztEgmvbi8des1xtDt+e1VH+1Sq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2" name="AutoShape 4" descr="data:image/jpeg;base64,/9j/4AAQSkZJRgABAQAAAQABAAD/2wBDAAkGBwgHBgkIBwgKCgkLDRYPDQwMDRsUFRAWIB0iIiAdHx8kKDQsJCYxJx8fLT0tMTU3Ojo6Iys/RD84QzQ5Ojf/2wBDAQoKCg0MDRoPDxo3JR8lNzc3Nzc3Nzc3Nzc3Nzc3Nzc3Nzc3Nzc3Nzc3Nzc3Nzc3Nzc3Nzc3Nzc3Nzc3Nzc3Nzf/wAARCABMAHwDASIAAhEBAxEB/8QAHAABAAIDAQEBAAAAAAAAAAAAAAQFAQYHAwII/8QAOBAAAgEDAwIEBAMECwAAAAAAAQIDAAQRBRIhMUEGEyJRBxRhkTJxgSNCscEVJFJTYoOUoaLS8P/EABkBAQADAQEAAAAAAAAAAAAAAAACBAUBA//EACMRAAICAgEEAwEBAAAAAAAAAAABAhEDBBIFITFRQWGRE8H/2gAMAwEAAhEDEQA/AO4MwVSxIAAySa0LV/FN5ex3b6KCbJUKJMuMyuynAX7Fs8cD3ra/EcIm0O9VmZU8lmbacFlHJXPbIGM/WtY0WzlTw3o81neLFcLc+bcGUF1kXcRIhBHXHAPGMe2a8Mjk5cV2LOGMFBzat3VHlHq/iC0t457dIrmLzG85fLLleeAuGBORgjAPX2wK3LSNRg1SyS6tpEdG4O0n0sOoOcEEHsaprq0mv9ZtTOIbe0jgm+Yt1IMrOxURsGAyoA3nIYdvbiJ8PLBrVNSmRWW2mmHk5ctvUZ9Zz0Zhgn60jyjJK7sS4zg3VNf6bjSlK9ysKUpQClKUApSlAKUpQClKUB8uA6MrDgjBrWddtLbRtLuZLSW1hj8h/MtLr1R3I28jk5DHpkZz3B4xVfFHxTdaJbW9lpsnlXVyCzTAAmNAQOM92PGfYHvXIkvZjdNdTFLqYxspa8Tzzz39eQT165qvkyxjKq7m1odIz7OH+qdL4Xs7cx0611M6ZczwWVtcwxzbJJcPeMSwZCzHJChVyB2IGccHak249IAHXivzHLKWtvl5YoXIlDiZlzJjBBTd/Zyc47EV0L4S+Jp4r9NAu5N9vKjG13HmNlGSg+hGT9MfXjmPMnKie50XNhwvK3bXlfXs65SsZqAurQPFJJHHcOI3dG/YMvKsVPLADGQeehHPSrJhFhSoL6g6zxw/KSBpFJXfJGM4x23Z7+1eD6nOI7xxFahbQkSHz2JUhQ2CAnsR0zQUWtKrHubn5q2Tzoh56sQggJIAAOSSwwBn271K+XmOd13IMj9xVGPuDQEmlVtzayG6tUzdSxlmMkguCgQBTjIUjOSawNOJurlpYYJoGRBEsu52LDOdxbPH4cYHY9aAmXF5bWyB7i4iiUkAGRwoyTgdfc1DvvEGmWKI09zuDuEHkxtL6j0GEBxXlHptzHbWUcTwQOjq1y0MSqGA5KKMdO2eDj61bFQSCQCV5HHSh08bO7ivIy8KzKoOP2sDxH7MAT+dSKUocND8deBbrxJqsWoW1/FEUgWExSISOGY7sg/4umO1andfCnW4MPbXVpclgS6limDnjGR7Y9q7M7KiM7EBVGST2FaZNeatrVyrWUz29q74hQBlLKBksxHIzkfl0xkGqWy8cO7Tbfo1tTqm3ijGEJLjH2jRE+GHiSeNwws4t2RmSc5/4g1smn/DzULDxhb6nazWcNjDMsqoCxYDb6lAxjGSwHPAx+VXLaPqOn3kCw3bPEWLKnzLglsDnDNgDIxj1Zz2yavNB1hdTWaOVRHdQNtki7jgHOPzyO/INQwtc+E4tP78MnsdW2sqbbVNNdl8MtqjpY2qWxthCphLFijeoEk57/X7VJFK0DGPN4I3mSVlzJGCFOemev8ACspFGm7YiruO5toxk+5r7pQGMVmlKAUpSgFKUoBSlKA1bxNr1o2i3os7mMyRXAtpQXKYYYLKT15XjIz+IVBk0W3RNLTUp7gLpEqXUF2rESOTwVfgkplju54wMnFU/ijwxFp9xc3Npf31sbiaS6u7h5VEeD1UIRtIw2Mke3Xt8aV4h03Tre902bXE1i+mdp0u7iQxQxDaFX1seDxnCZ/SqcZ3nk/SotNY4xVPz+m1XAsLrWYtUinSe/sLcxblBMIWRlJC9f2mFGADnDc9RUXS4ZdO8Yubs+rUIjJnBPr49JPTChSB069+2v3PxG0yzHz1lbG5eIiB7S4mEU2QxDSRL6gSc5OdvAHNU+oeItY8Tauz6dcR2lvbyDyZWhUXUSyKcqOSONpXcPcc56M7jxU5vw7IwcXLhFrv+naEdXB2MGwcHBzg19VQeDrRdF8MafaXTxpKVJYscbnYlz178kn9auxNE24rIh28Nhhx35q2nas8ZJKTSPSlY3D3FMgjIrpEzSsZrNAKVjNZoBSlKAUpmlAc/wDjLctD4fsYEIxPeqGB7hUZv4ha5NE7H948cHb2P8uD9jX6Pv7G01CHyL+2huISclJUDD7GqG78CeHroIFsvl9gIHy7bM5JPP6k14zg27RnbetPJLnF12OG7E2k+naOeB0xWz/Di9EHjOy3gEXCPAfbkbgfug+9by3wz0LeB51+AeoEwGf125q4sfBugWF8t5bWAWdH3oxkY7T9ATgVCON2VtbVyLIp34ZbXVtLPdWrBovl4yzSRvGGLHGFwT0xk/8As1GutPza3v8AVLSd3J8mMxLjGABuz15yfy4q0FZqybRSX2msYoUttPsJJFjZi00K7N+3AHHIzk9AeMjvWJbHFvqLnSLaXqIIVCq0uFAyTnAyeB0wBV5Sgsqfkwk1lElnCVILTSKCqphcDAz1JPT2zXlDBJJbXdw1jJHKHcQQmdwzqvClsMQMkZ47EZ5yKuhWaCyt0+xPyMAuhLHN5Y3olzIQpx0zu5/Ovb+jof7y6/1Uv/aplKAjfKKPwyzj/NY/xNDaNni6uB9Nw/mKk0oCs1DTLi6h2Q6ndQtn8akcfYDP3xUnTrWWztEgmvbi8des1xtDt+e1VH+1Sq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85720" y="428625"/>
            <a:ext cx="864399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вы считаете, правильно ли сделали Миша и Маша?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t1.gstatic.com/images?q=tbn:ANd9GcRSjD4_mvmZ0hb58HAxZf2v42eVuTl6-jETp08c8tS7e2zALEE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170752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857620" y="3071810"/>
            <a:ext cx="4286280" cy="1588"/>
          </a:xfrm>
          <a:prstGeom prst="straightConnector1">
            <a:avLst/>
          </a:prstGeom>
          <a:ln w="25400">
            <a:solidFill>
              <a:schemeClr val="tx1"/>
            </a:solidFill>
            <a:headEnd type="oval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857620" y="5072074"/>
            <a:ext cx="4429156" cy="1588"/>
          </a:xfrm>
          <a:prstGeom prst="straightConnector1">
            <a:avLst/>
          </a:prstGeom>
          <a:ln w="25400">
            <a:solidFill>
              <a:schemeClr val="tx1"/>
            </a:solidFill>
            <a:headEnd type="oval" w="med" len="med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143372" y="307181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501356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215736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572926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7644628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215868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573058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6930248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287438" y="3071016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14416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450135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85854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21573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57292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593011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28730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644496" y="5071280"/>
            <a:ext cx="14287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000496" y="31432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1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00496" y="514351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31432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2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357686" y="5143512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2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3143248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3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429256" y="31432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4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 flipH="1">
            <a:off x="4714876" y="5143512"/>
            <a:ext cx="428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4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143636" y="3143248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5143512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429256" y="5143512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6 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429388" y="3143248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6 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786446" y="5143512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7 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786578" y="3143248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7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143636" y="5143512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8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143768" y="314324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8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500826" y="5143512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9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7500958" y="3143248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9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ds03.infourok.ru/uploads/ex/0444/0004abab-0e04b09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488831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8.hostingkartinok.com/uploads/images/2019/02/74c7bd3ea16819a01688530f13ea7df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3657776" cy="365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226447/4743f153-e455-4d0e-9a92-3b1cc07b2266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84784"/>
            <a:ext cx="374531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234183/9357643a-7e93-48e6-8d71-79bfbebd65f3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847975"/>
            <a:ext cx="364035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Числовой луч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s://ds04.infourok.ru/uploads/ex/0e28/0006633f-5bcebd97/hello_html_m2b5a86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40760" cy="7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736x/84/c7/7f/84c77f76463fe158d0d6b3504103a862--embroidery-ideas-free-printab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5211960"/>
            <a:ext cx="9684568" cy="1152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9564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 фигуры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339752" y="2636912"/>
            <a:ext cx="2500330" cy="2071702"/>
          </a:xfrm>
          <a:custGeom>
            <a:avLst/>
            <a:gdLst>
              <a:gd name="connsiteX0" fmla="*/ 116792 w 1652186"/>
              <a:gd name="connsiteY0" fmla="*/ 542658 h 1327446"/>
              <a:gd name="connsiteX1" fmla="*/ 279162 w 1652186"/>
              <a:gd name="connsiteY1" fmla="*/ 1269050 h 1327446"/>
              <a:gd name="connsiteX2" fmla="*/ 1535394 w 1652186"/>
              <a:gd name="connsiteY2" fmla="*/ 893035 h 1327446"/>
              <a:gd name="connsiteX3" fmla="*/ 979917 w 1652186"/>
              <a:gd name="connsiteY3" fmla="*/ 55548 h 1327446"/>
              <a:gd name="connsiteX4" fmla="*/ 116792 w 1652186"/>
              <a:gd name="connsiteY4" fmla="*/ 542658 h 132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186" h="1327446">
                <a:moveTo>
                  <a:pt x="116792" y="542658"/>
                </a:moveTo>
                <a:cubicBezTo>
                  <a:pt x="0" y="744908"/>
                  <a:pt x="42728" y="1210654"/>
                  <a:pt x="279162" y="1269050"/>
                </a:cubicBezTo>
                <a:cubicBezTo>
                  <a:pt x="515596" y="1327446"/>
                  <a:pt x="1418602" y="1095285"/>
                  <a:pt x="1535394" y="893035"/>
                </a:cubicBezTo>
                <a:cubicBezTo>
                  <a:pt x="1652186" y="690785"/>
                  <a:pt x="1216351" y="111096"/>
                  <a:pt x="979917" y="55548"/>
                </a:cubicBezTo>
                <a:cubicBezTo>
                  <a:pt x="743483" y="0"/>
                  <a:pt x="233584" y="340408"/>
                  <a:pt x="116792" y="542658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247118" y="1273324"/>
            <a:ext cx="3230310" cy="1734796"/>
          </a:xfrm>
          <a:custGeom>
            <a:avLst/>
            <a:gdLst>
              <a:gd name="connsiteX0" fmla="*/ 0 w 3230310"/>
              <a:gd name="connsiteY0" fmla="*/ 1016949 h 1734796"/>
              <a:gd name="connsiteX1" fmla="*/ 418744 w 3230310"/>
              <a:gd name="connsiteY1" fmla="*/ 213644 h 1734796"/>
              <a:gd name="connsiteX2" fmla="*/ 777667 w 3230310"/>
              <a:gd name="connsiteY2" fmla="*/ 1469876 h 1734796"/>
              <a:gd name="connsiteX3" fmla="*/ 1478422 w 3230310"/>
              <a:gd name="connsiteY3" fmla="*/ 34183 h 1734796"/>
              <a:gd name="connsiteX4" fmla="*/ 2307364 w 3230310"/>
              <a:gd name="connsiteY4" fmla="*/ 1674975 h 1734796"/>
              <a:gd name="connsiteX5" fmla="*/ 3085032 w 3230310"/>
              <a:gd name="connsiteY5" fmla="*/ 393106 h 1734796"/>
              <a:gd name="connsiteX6" fmla="*/ 3179035 w 3230310"/>
              <a:gd name="connsiteY6" fmla="*/ 222190 h 173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0310" h="1734796">
                <a:moveTo>
                  <a:pt x="0" y="1016949"/>
                </a:moveTo>
                <a:cubicBezTo>
                  <a:pt x="144566" y="577552"/>
                  <a:pt x="289133" y="138156"/>
                  <a:pt x="418744" y="213644"/>
                </a:cubicBezTo>
                <a:cubicBezTo>
                  <a:pt x="548355" y="289132"/>
                  <a:pt x="601054" y="1499786"/>
                  <a:pt x="777667" y="1469876"/>
                </a:cubicBezTo>
                <a:cubicBezTo>
                  <a:pt x="954280" y="1439966"/>
                  <a:pt x="1223473" y="0"/>
                  <a:pt x="1478422" y="34183"/>
                </a:cubicBezTo>
                <a:cubicBezTo>
                  <a:pt x="1733371" y="68366"/>
                  <a:pt x="2039596" y="1615154"/>
                  <a:pt x="2307364" y="1674975"/>
                </a:cubicBezTo>
                <a:cubicBezTo>
                  <a:pt x="2575132" y="1734796"/>
                  <a:pt x="2939754" y="635237"/>
                  <a:pt x="3085032" y="393106"/>
                </a:cubicBezTo>
                <a:cubicBezTo>
                  <a:pt x="3230310" y="150975"/>
                  <a:pt x="3204672" y="186582"/>
                  <a:pt x="3179035" y="22219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rot="5400000" flipH="1" flipV="1">
            <a:off x="1119036" y="1697388"/>
            <a:ext cx="3000396" cy="2143140"/>
          </a:xfrm>
          <a:prstGeom prst="straightConnector1">
            <a:avLst/>
          </a:prstGeom>
          <a:ln w="25400">
            <a:solidFill>
              <a:schemeClr val="tx1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5157192"/>
            <a:ext cx="6500858" cy="2143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220072" y="3068960"/>
            <a:ext cx="2232248" cy="1656184"/>
          </a:xfrm>
          <a:prstGeom prst="line">
            <a:avLst/>
          </a:prstGeom>
          <a:ln w="254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072066" y="278605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358082" y="4429132"/>
            <a:ext cx="314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К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1187624" y="4149080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О        </a:t>
            </a:r>
            <a:endParaRPr lang="ru-RU" dirty="0"/>
          </a:p>
        </p:txBody>
      </p:sp>
      <p:pic>
        <p:nvPicPr>
          <p:cNvPr id="12" name="Рисунок 11" descr="https://s8.hostingkartinok.com/uploads/images/2019/02/74c7bd3ea16819a01688530f13ea7df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2" name="AutoShape 2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2" name="AutoShape 12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4" name="AutoShape 14" descr="http://900igr.net/up/datas/84866/0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5" name="Picture 15" descr="C:\Users\1\Downloads\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1071538" y="928670"/>
            <a:ext cx="3286148" cy="30718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3"/>
            <a:endCxn id="5" idx="0"/>
          </p:cNvCxnSpPr>
          <p:nvPr/>
        </p:nvCxnSpPr>
        <p:spPr>
          <a:xfrm rot="5400000" flipH="1">
            <a:off x="1178695" y="2464587"/>
            <a:ext cx="3071834" cy="158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5" idx="3"/>
            <a:endCxn id="5" idx="5"/>
          </p:cNvCxnSpPr>
          <p:nvPr/>
        </p:nvCxnSpPr>
        <p:spPr>
          <a:xfrm rot="5400000" flipH="1" flipV="1">
            <a:off x="2357421" y="2821777"/>
            <a:ext cx="1535917" cy="8215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2"/>
            <a:endCxn id="5" idx="0"/>
          </p:cNvCxnSpPr>
          <p:nvPr/>
        </p:nvCxnSpPr>
        <p:spPr>
          <a:xfrm rot="5400000" flipH="1" flipV="1">
            <a:off x="357158" y="1643050"/>
            <a:ext cx="3071834" cy="16430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2"/>
            <a:endCxn id="5" idx="4"/>
          </p:cNvCxnSpPr>
          <p:nvPr/>
        </p:nvCxnSpPr>
        <p:spPr>
          <a:xfrm rot="16200000" flipH="1">
            <a:off x="2714612" y="2357430"/>
            <a:ext cx="1588" cy="32861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4"/>
            <a:endCxn id="5" idx="0"/>
          </p:cNvCxnSpPr>
          <p:nvPr/>
        </p:nvCxnSpPr>
        <p:spPr>
          <a:xfrm rot="5400000" flipH="1">
            <a:off x="2000232" y="1643050"/>
            <a:ext cx="3071834" cy="16430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Равнобедренный треугольник 20"/>
          <p:cNvSpPr/>
          <p:nvPr/>
        </p:nvSpPr>
        <p:spPr>
          <a:xfrm>
            <a:off x="5000628" y="928670"/>
            <a:ext cx="3286148" cy="307183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stCxn id="21" idx="0"/>
          </p:cNvCxnSpPr>
          <p:nvPr/>
        </p:nvCxnSpPr>
        <p:spPr>
          <a:xfrm rot="16200000" flipH="1" flipV="1">
            <a:off x="4714876" y="2071678"/>
            <a:ext cx="3071834" cy="7858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1" idx="0"/>
          </p:cNvCxnSpPr>
          <p:nvPr/>
        </p:nvCxnSpPr>
        <p:spPr>
          <a:xfrm rot="16200000" flipH="1">
            <a:off x="5464975" y="2107397"/>
            <a:ext cx="3071834" cy="7143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0"/>
            <a:endCxn id="21" idx="2"/>
          </p:cNvCxnSpPr>
          <p:nvPr/>
        </p:nvCxnSpPr>
        <p:spPr>
          <a:xfrm rot="16200000" flipH="1" flipV="1">
            <a:off x="4286248" y="1643050"/>
            <a:ext cx="3071834" cy="16430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1" idx="2"/>
            <a:endCxn id="21" idx="4"/>
          </p:cNvCxnSpPr>
          <p:nvPr/>
        </p:nvCxnSpPr>
        <p:spPr>
          <a:xfrm rot="16200000" flipH="1">
            <a:off x="6643702" y="2357430"/>
            <a:ext cx="1588" cy="32861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21" idx="4"/>
          </p:cNvCxnSpPr>
          <p:nvPr/>
        </p:nvCxnSpPr>
        <p:spPr>
          <a:xfrm rot="5400000" flipH="1">
            <a:off x="6036479" y="1750207"/>
            <a:ext cx="2928958" cy="1571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28860" y="4214818"/>
            <a:ext cx="7143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72264" y="4143380"/>
            <a:ext cx="7143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6</a:t>
            </a:r>
            <a:endParaRPr lang="ru-RU" sz="6000" b="1" dirty="0"/>
          </a:p>
        </p:txBody>
      </p:sp>
      <p:pic>
        <p:nvPicPr>
          <p:cNvPr id="24" name="Рисунок 23" descr="https://s8.hostingkartinok.com/uploads/images/2019/02/74c7bd3ea16819a01688530f13ea7df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3861048"/>
            <a:ext cx="396044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razvitierebenka.net/znurovki/jarlyki/korzina-kopi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0" r="20499" b="21965"/>
          <a:stretch>
            <a:fillRect/>
          </a:stretch>
        </p:blipFill>
        <p:spPr bwMode="auto">
          <a:xfrm>
            <a:off x="1357290" y="3000372"/>
            <a:ext cx="2286016" cy="2286016"/>
          </a:xfrm>
          <a:prstGeom prst="rect">
            <a:avLst/>
          </a:prstGeom>
          <a:noFill/>
        </p:spPr>
      </p:pic>
      <p:pic>
        <p:nvPicPr>
          <p:cNvPr id="8" name="Picture 6" descr="http://www.razvitierebenka.net/znurovki/jarlyki/korzina-kopi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0" r="20499" b="21965"/>
          <a:stretch>
            <a:fillRect/>
          </a:stretch>
        </p:blipFill>
        <p:spPr bwMode="auto">
          <a:xfrm>
            <a:off x="1357290" y="500042"/>
            <a:ext cx="2357454" cy="2357454"/>
          </a:xfrm>
          <a:prstGeom prst="rect">
            <a:avLst/>
          </a:prstGeom>
          <a:noFill/>
        </p:spPr>
      </p:pic>
      <p:pic>
        <p:nvPicPr>
          <p:cNvPr id="3079" name="Picture 7" descr="C:\Users\Admin\Desktop\13. 10.2016математика 1 В\image25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571604" y="2428868"/>
            <a:ext cx="5643602" cy="785818"/>
          </a:xfrm>
          <a:prstGeom prst="rect">
            <a:avLst/>
          </a:prstGeom>
          <a:noFill/>
        </p:spPr>
      </p:pic>
      <p:pic>
        <p:nvPicPr>
          <p:cNvPr id="19" name="Picture 7" descr="C:\Users\Admin\Desktop\13. 10.2016математика 1 В\image25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571604" y="4857760"/>
            <a:ext cx="5643602" cy="78581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71670" y="4143380"/>
            <a:ext cx="7143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43108" y="1643050"/>
            <a:ext cx="7143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3</a:t>
            </a:r>
            <a:endParaRPr lang="ru-RU" sz="6000" b="1" dirty="0"/>
          </a:p>
        </p:txBody>
      </p:sp>
      <p:pic>
        <p:nvPicPr>
          <p:cNvPr id="25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714488"/>
            <a:ext cx="1318477" cy="1298399"/>
          </a:xfrm>
          <a:prstGeom prst="rect">
            <a:avLst/>
          </a:prstGeom>
          <a:noFill/>
        </p:spPr>
      </p:pic>
      <p:pic>
        <p:nvPicPr>
          <p:cNvPr id="30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785926"/>
            <a:ext cx="1318477" cy="1298399"/>
          </a:xfrm>
          <a:prstGeom prst="rect">
            <a:avLst/>
          </a:prstGeom>
          <a:noFill/>
        </p:spPr>
      </p:pic>
      <p:pic>
        <p:nvPicPr>
          <p:cNvPr id="31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214818"/>
            <a:ext cx="1318477" cy="1298399"/>
          </a:xfrm>
          <a:prstGeom prst="rect">
            <a:avLst/>
          </a:prstGeom>
          <a:noFill/>
        </p:spPr>
      </p:pic>
      <p:pic>
        <p:nvPicPr>
          <p:cNvPr id="32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14818"/>
            <a:ext cx="1318477" cy="1298399"/>
          </a:xfrm>
          <a:prstGeom prst="rect">
            <a:avLst/>
          </a:prstGeom>
          <a:noFill/>
        </p:spPr>
      </p:pic>
      <p:pic>
        <p:nvPicPr>
          <p:cNvPr id="33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214818"/>
            <a:ext cx="1318477" cy="1298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43372" y="5715016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286124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3286124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5715016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pic>
        <p:nvPicPr>
          <p:cNvPr id="18" name="Picture 2" descr="C:\Users\Admin\Desktop\13. 10.2016математика 1 В\0_8e7c2_2ac9526b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6452" y="1857364"/>
            <a:ext cx="2339178" cy="2579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razvitierebenka.net/znurovki/jarlyki/korzina-kopi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0" r="20499" b="21965"/>
          <a:stretch>
            <a:fillRect/>
          </a:stretch>
        </p:blipFill>
        <p:spPr bwMode="auto">
          <a:xfrm>
            <a:off x="1357290" y="3000372"/>
            <a:ext cx="2286016" cy="2286016"/>
          </a:xfrm>
          <a:prstGeom prst="rect">
            <a:avLst/>
          </a:prstGeom>
          <a:noFill/>
        </p:spPr>
      </p:pic>
      <p:pic>
        <p:nvPicPr>
          <p:cNvPr id="8" name="Picture 6" descr="http://www.razvitierebenka.net/znurovki/jarlyki/korzina-kopi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00" r="20499" b="21965"/>
          <a:stretch>
            <a:fillRect/>
          </a:stretch>
        </p:blipFill>
        <p:spPr bwMode="auto">
          <a:xfrm>
            <a:off x="1357290" y="500042"/>
            <a:ext cx="2357454" cy="2357454"/>
          </a:xfrm>
          <a:prstGeom prst="rect">
            <a:avLst/>
          </a:prstGeom>
          <a:noFill/>
        </p:spPr>
      </p:pic>
      <p:pic>
        <p:nvPicPr>
          <p:cNvPr id="3079" name="Picture 7" descr="C:\Users\Admin\Desktop\13. 10.2016математика 1 В\image25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571604" y="2428868"/>
            <a:ext cx="5643602" cy="785818"/>
          </a:xfrm>
          <a:prstGeom prst="rect">
            <a:avLst/>
          </a:prstGeom>
          <a:noFill/>
        </p:spPr>
      </p:pic>
      <p:pic>
        <p:nvPicPr>
          <p:cNvPr id="19" name="Picture 7" descr="C:\Users\Admin\Desktop\13. 10.2016математика 1 В\image256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1571604" y="4857760"/>
            <a:ext cx="5643602" cy="78581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071670" y="4143380"/>
            <a:ext cx="7143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43108" y="1643050"/>
            <a:ext cx="71438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5</a:t>
            </a:r>
            <a:endParaRPr lang="ru-RU" sz="6000" b="1" dirty="0"/>
          </a:p>
        </p:txBody>
      </p:sp>
      <p:pic>
        <p:nvPicPr>
          <p:cNvPr id="25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714488"/>
            <a:ext cx="1318477" cy="1298399"/>
          </a:xfrm>
          <a:prstGeom prst="rect">
            <a:avLst/>
          </a:prstGeom>
          <a:noFill/>
        </p:spPr>
      </p:pic>
      <p:pic>
        <p:nvPicPr>
          <p:cNvPr id="31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214818"/>
            <a:ext cx="1318477" cy="1298399"/>
          </a:xfrm>
          <a:prstGeom prst="rect">
            <a:avLst/>
          </a:prstGeom>
          <a:noFill/>
        </p:spPr>
      </p:pic>
      <p:pic>
        <p:nvPicPr>
          <p:cNvPr id="32" name="Picture 8" descr="C:\Users\Admin\Desktop\13. 10.2016математика 1 В\hello_html_m6ebad3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286256"/>
            <a:ext cx="1318477" cy="1298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143372" y="5715016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286124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00562" y="3286124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5715016"/>
            <a:ext cx="107157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pic>
        <p:nvPicPr>
          <p:cNvPr id="20" name="Picture 2" descr="C:\Users\Admin\Desktop\13. 10.2016математика 1 В\0_8e7c2_2ac9526b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5866" y="1857364"/>
            <a:ext cx="2469764" cy="2723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04800" y="395645"/>
            <a:ext cx="8659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лишнее?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cs4135.vkontakte.ru/u135102986/-14/x_8ede72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1124744"/>
            <a:ext cx="2448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3" descr="http://elfpix.ru/files/elfpix/imagecache/w/image/1/2009/12/23/2b59b7aded6efe2ff6429feffb37f654_fu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221988" cy="30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nibvalymas.lt/site/images/nuotraukos/cacanska_rana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3933056"/>
            <a:ext cx="24482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s://img2.freepng.ru/20180204/owe/kisspng-juice-lemon-tangerine-grapefruit-orange-fruit-5a77af8e4b9f06.5103260515177931663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356992"/>
            <a:ext cx="2808312" cy="2870720"/>
          </a:xfrm>
          <a:prstGeom prst="rect">
            <a:avLst/>
          </a:prstGeom>
          <a:noFill/>
        </p:spPr>
      </p:pic>
      <p:pic>
        <p:nvPicPr>
          <p:cNvPr id="9" name="Рисунок 8" descr="https://avatars.mds.yandex.net/get-pdb/234183/9357643a-7e93-48e6-8d71-79bfbebd65f3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847975"/>
            <a:ext cx="3640352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04800" y="395645"/>
            <a:ext cx="5981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лишнее?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://www.stihi.ru/pics/2011/08/29/6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357562"/>
            <a:ext cx="25193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omflowers.ucoz.ru/_ph/19/2/245470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143116"/>
            <a:ext cx="2781300" cy="404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ommunitygardeners.ru/sites/default/files/e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2505075" cy="382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rgc.org.uk/feature/sandynovember2006/IMG_3532%20b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0192" y="188640"/>
            <a:ext cx="27363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000100" y="714356"/>
            <a:ext cx="2000264" cy="1928826"/>
          </a:xfrm>
          <a:prstGeom prst="triangl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43306" y="642918"/>
            <a:ext cx="1928826" cy="20002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857232"/>
            <a:ext cx="1714512" cy="17145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1115616" y="3645024"/>
            <a:ext cx="2571768" cy="1571636"/>
          </a:xfrm>
          <a:prstGeom prst="trapezoi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6000760" y="3571876"/>
            <a:ext cx="1928826" cy="1643074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2714620"/>
            <a:ext cx="30718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треугольник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2711231"/>
            <a:ext cx="20717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квадрат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0496" y="2714620"/>
            <a:ext cx="12858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круг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5357826"/>
            <a:ext cx="41027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четырехугольник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43504" y="5357826"/>
            <a:ext cx="40004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шестиугольник</a:t>
            </a:r>
            <a:endParaRPr lang="ru-RU" sz="3600" b="1" dirty="0"/>
          </a:p>
        </p:txBody>
      </p:sp>
      <p:pic>
        <p:nvPicPr>
          <p:cNvPr id="16" name="Рисунок 15" descr="https://avatars.mds.yandex.net/get-pdb/234183/9357643a-7e93-48e6-8d71-79bfbebd65f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208823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ЛУЧ солнечный</a:t>
            </a:r>
          </a:p>
        </p:txBody>
      </p:sp>
      <p:pic>
        <p:nvPicPr>
          <p:cNvPr id="14339" name="Picture 3" descr="fonstol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86</Words>
  <Application>Microsoft Office PowerPoint</Application>
  <PresentationFormat>Экран (4:3)</PresentationFormat>
  <Paragraphs>53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Назови фигуры</vt:lpstr>
      <vt:lpstr>Слайд 3</vt:lpstr>
      <vt:lpstr>Слайд 4</vt:lpstr>
      <vt:lpstr>Слайд 5</vt:lpstr>
      <vt:lpstr>Что лишнее?</vt:lpstr>
      <vt:lpstr>Что лишнее?</vt:lpstr>
      <vt:lpstr>Слайд 8</vt:lpstr>
      <vt:lpstr>ЛУЧ солнечный</vt:lpstr>
      <vt:lpstr>Луч света</vt:lpstr>
      <vt:lpstr>Луч лазерный</vt:lpstr>
      <vt:lpstr>Слайд 12</vt:lpstr>
      <vt:lpstr>Слайд 13</vt:lpstr>
      <vt:lpstr>Слайд 14</vt:lpstr>
      <vt:lpstr> 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129</cp:revision>
  <dcterms:created xsi:type="dcterms:W3CDTF">2016-10-04T08:14:44Z</dcterms:created>
  <dcterms:modified xsi:type="dcterms:W3CDTF">2019-10-24T18:35:47Z</dcterms:modified>
</cp:coreProperties>
</file>